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0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468" r:id="rId10"/>
    <p:sldId id="2488" r:id="rId11"/>
    <p:sldId id="2474" r:id="rId12"/>
    <p:sldId id="2489" r:id="rId13"/>
    <p:sldId id="2490" r:id="rId14"/>
    <p:sldId id="2479" r:id="rId15"/>
    <p:sldId id="2491" r:id="rId16"/>
    <p:sldId id="2495" r:id="rId17"/>
    <p:sldId id="2493" r:id="rId18"/>
    <p:sldId id="2481" r:id="rId19"/>
    <p:sldId id="2494" r:id="rId20"/>
    <p:sldId id="2492" r:id="rId21"/>
    <p:sldId id="2471" r:id="rId22"/>
    <p:sldId id="2472" r:id="rId23"/>
    <p:sldId id="2477" r:id="rId24"/>
    <p:sldId id="2496" r:id="rId25"/>
    <p:sldId id="2497" r:id="rId26"/>
    <p:sldId id="2500" r:id="rId27"/>
    <p:sldId id="2499" r:id="rId28"/>
    <p:sldId id="249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A5C"/>
    <a:srgbClr val="A53F52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966" autoAdjust="0"/>
  </p:normalViewPr>
  <p:slideViewPr>
    <p:cSldViewPr snapToGrid="0">
      <p:cViewPr>
        <p:scale>
          <a:sx n="75" d="100"/>
          <a:sy n="75" d="100"/>
        </p:scale>
        <p:origin x="1896" y="3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Privatni moramo da čuvamo u tajnosti, a javni oglašavamo svima ili entitetu sa kojim želimo da komuniciramo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5) Koristite svakodnevno prilikom online komunikacije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Ukoliko sajt koristi httpS protokol, što je veliki procenat današnjih sajtova, možete da kliknete na katanac u search baru u browseru i proverite koji sertifikat koristi sajt. Na primer sajt ETF-a koristi RSA koji takođe i dalje koristi velika većina internet sajtova. On se oslanja na faktorizaciju prostih brojeva i koristi se već 40ak godina, ali ECDSA će ga verovatno zameniti oko 2030-te, zbog efikasnosti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Sa </a:t>
            </a:r>
            <a:r>
              <a:rPr lang="en-US" dirty="0" err="1"/>
              <a:t>jedna</a:t>
            </a:r>
            <a:r>
              <a:rPr lang="sr-Latn-RS" dirty="0"/>
              <a:t>činom oblika X. </a:t>
            </a:r>
            <a:r>
              <a:rPr lang="en-US" dirty="0" err="1"/>
              <a:t>Vizuelni</a:t>
            </a:r>
            <a:r>
              <a:rPr lang="en-US" dirty="0"/>
              <a:t>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beskona</a:t>
            </a:r>
            <a:r>
              <a:rPr lang="sr-Latn-RS" dirty="0"/>
              <a:t>čnim poljem realnih brojeva, tj. jednačina bi bila bez mod p, jer je u suprotnom veoma teško, tj. nemoguće zamisliti šta se dešava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53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301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98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72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/>
              <a:t>2) Provučemo pravu kroz P i Q, i tamo gde se ona preseca sa krivom uzimamo negativnu y koordinatu, a x ostaje isto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94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38607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85346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32969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879811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u</a:t>
            </a: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87010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31882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88224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70854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76220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6" y="1881943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≡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dostupan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gde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mo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že da dopiše transakciju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koriste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546082" y="1329699"/>
            <a:ext cx="6616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" b="369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To ovde nije potrebno jer želimo da </a:t>
            </a:r>
            <a:r>
              <a:rPr lang="sr-Latn-RS" sz="2000" u="sng" dirty="0">
                <a:solidFill>
                  <a:sysClr val="windowText" lastClr="000000"/>
                </a:solidFill>
                <a:latin typeface="Calibri" panose="020F0502020204030204"/>
              </a:rPr>
              <a:t>bilo 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može da      proveri da je 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19050"/>
            <a:ext cx="5176498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D5193-CEA5-38E3-42A8-0082C43F358C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853C99A-77E1-26FD-0C4F-2A2A1571F11D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10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5" y="19050"/>
            <a:ext cx="5180845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37FB0-0B0D-2D69-6E3F-E87D5E3122FF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D034D4-3AA4-91EE-57C2-D326CAB59CA9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21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" y="19782"/>
            <a:ext cx="12151073" cy="650346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891670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5" y="19050"/>
            <a:ext cx="5180845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37FB0-0B0D-2D69-6E3F-E87D5E3122FF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D034D4-3AA4-91EE-57C2-D326CAB59CA9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62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 reda nekog prostog broja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blipFill>
                <a:blip r:embed="rId3"/>
                <a:stretch>
                  <a:fillRect l="-934" t="-1613" b="-40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415928"/>
            <a:ext cx="5176498" cy="6022969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21297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0226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43056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75885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60669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60669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60669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72767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08675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9952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58800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2350</TotalTime>
  <Words>2212</Words>
  <Application>Microsoft Office PowerPoint</Application>
  <PresentationFormat>Widescreen</PresentationFormat>
  <Paragraphs>249</Paragraphs>
  <Slides>28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35</cp:revision>
  <dcterms:created xsi:type="dcterms:W3CDTF">2023-03-04T15:09:55Z</dcterms:created>
  <dcterms:modified xsi:type="dcterms:W3CDTF">2023-05-04T18:12:12Z</dcterms:modified>
</cp:coreProperties>
</file>

<file path=docProps/thumbnail.jpeg>
</file>